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6" r:id="rId3"/>
    <p:sldId id="256" r:id="rId4"/>
    <p:sldId id="267" r:id="rId5"/>
    <p:sldId id="257" r:id="rId6"/>
    <p:sldId id="259" r:id="rId7"/>
    <p:sldId id="258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许 杰" initials="许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66F61D1-773A-450D-ABA7-8FB16D3E4B3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38E0EC6-925F-49D2-8EAF-ED2F2DFD3904}" type="slidenum">
              <a:rPr lang="zh-CN" altLang="en-US" smtClean="0">
                <a:solidFill>
                  <a:srgbClr val="90C226"/>
                </a:solidFill>
              </a:rPr>
            </a:fld>
            <a:endParaRPr lang="zh-CN" altLang="en-US">
              <a:solidFill>
                <a:srgbClr val="90C226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How to check schedules and results in the academic system</a:t>
            </a:r>
            <a:endParaRPr lang="en-US" altLang="zh-CN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984" y="0"/>
            <a:ext cx="3198031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14800" y="2892490"/>
            <a:ext cx="4124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total credits    the credits you </a:t>
            </a:r>
            <a:endParaRPr lang="en-US" altLang="zh-CN" b="1" dirty="0"/>
          </a:p>
          <a:p>
            <a:r>
              <a:rPr lang="en-US" altLang="zh-CN" b="1" dirty="0"/>
              <a:t>                        have gained</a:t>
            </a:r>
            <a:endParaRPr lang="zh-CN" altLang="en-US" b="1" dirty="0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823927" y="2453951"/>
            <a:ext cx="251926" cy="522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6186196" y="2453951"/>
            <a:ext cx="242596" cy="438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077198" y="4161739"/>
            <a:ext cx="347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Details(haven’t been loaded yet)</a:t>
            </a:r>
            <a:endParaRPr lang="zh-CN" altLang="en-US" dirty="0"/>
          </a:p>
        </p:txBody>
      </p:sp>
      <p:sp>
        <p:nvSpPr>
          <p:cNvPr id="12" name="右大括号 11"/>
          <p:cNvSpPr/>
          <p:nvPr/>
        </p:nvSpPr>
        <p:spPr>
          <a:xfrm>
            <a:off x="7763069" y="2817845"/>
            <a:ext cx="298580" cy="31257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Method 3 go to automatic machine and check it 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338893" y="1846263"/>
            <a:ext cx="3574540" cy="40227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1658" y="478903"/>
            <a:ext cx="12192000" cy="591165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514393" y="2610234"/>
            <a:ext cx="1738603" cy="961053"/>
          </a:xfrm>
        </p:spPr>
        <p:txBody>
          <a:bodyPr anchor="t">
            <a:normAutofit fontScale="90000"/>
          </a:bodyPr>
          <a:lstStyle/>
          <a:p>
            <a:r>
              <a:rPr lang="en-US" altLang="zh-CN" sz="1200" b="1" dirty="0">
                <a:latin typeface="+mn-ea"/>
                <a:ea typeface="+mn-ea"/>
              </a:rPr>
              <a:t>User’s ID</a:t>
            </a:r>
            <a:br>
              <a:rPr lang="en-US" altLang="zh-CN" sz="1200" b="1" dirty="0">
                <a:latin typeface="+mn-ea"/>
                <a:ea typeface="+mn-ea"/>
              </a:rPr>
            </a:br>
            <a:br>
              <a:rPr lang="en-US" altLang="zh-CN" sz="1200" b="1" dirty="0">
                <a:latin typeface="+mn-ea"/>
                <a:ea typeface="+mn-ea"/>
              </a:rPr>
            </a:br>
            <a:r>
              <a:rPr lang="en-US" altLang="zh-CN" sz="1200" b="1" dirty="0">
                <a:latin typeface="+mn-ea"/>
                <a:ea typeface="+mn-ea"/>
              </a:rPr>
              <a:t>Password</a:t>
            </a:r>
            <a:br>
              <a:rPr lang="en-US" altLang="zh-CN" sz="1200" b="1" dirty="0">
                <a:latin typeface="+mn-ea"/>
                <a:ea typeface="+mn-ea"/>
              </a:rPr>
            </a:br>
            <a:br>
              <a:rPr lang="en-US" altLang="zh-CN" sz="1200" b="1" dirty="0">
                <a:latin typeface="+mn-ea"/>
                <a:ea typeface="+mn-ea"/>
              </a:rPr>
            </a:br>
            <a:r>
              <a:rPr lang="en-US" altLang="zh-CN" sz="1200" b="1" dirty="0">
                <a:latin typeface="+mn-ea"/>
                <a:ea typeface="+mn-ea"/>
              </a:rPr>
              <a:t>Verification code</a:t>
            </a:r>
            <a:br>
              <a:rPr lang="zh-CN" altLang="en-US" sz="1200" b="1" dirty="0">
                <a:latin typeface="+mn-ea"/>
                <a:ea typeface="+mn-ea"/>
              </a:rPr>
            </a:br>
            <a:endParaRPr lang="zh-CN" altLang="en-US" sz="1200" b="1" dirty="0">
              <a:latin typeface="+mn-ea"/>
              <a:ea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559422" y="4019155"/>
            <a:ext cx="1738603" cy="32657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altLang="zh-CN" sz="1200" b="1" dirty="0">
                <a:latin typeface="+mn-ea"/>
              </a:rPr>
              <a:t>        login      reset</a:t>
            </a:r>
            <a:endParaRPr lang="zh-CN" altLang="en-US" sz="1200" b="1" dirty="0"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7241" y="195943"/>
            <a:ext cx="9162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+mj-lt"/>
              </a:rPr>
              <a:t>Method 1:via the official </a:t>
            </a:r>
            <a:r>
              <a:rPr lang="en-US" altLang="zh-CN" sz="2800" b="1" dirty="0" smtClean="0">
                <a:latin typeface="+mj-lt"/>
              </a:rPr>
              <a:t>website</a:t>
            </a:r>
            <a:r>
              <a:rPr lang="en-US" altLang="zh-CN" sz="2800" b="1" dirty="0">
                <a:latin typeface="+mj-lt"/>
              </a:rPr>
              <a:t>: jwxt.njupt.edu.cn</a:t>
            </a:r>
            <a:endParaRPr lang="zh-CN" altLang="en-US" sz="2800" b="1" dirty="0"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6071" y="5305539"/>
            <a:ext cx="62383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Original password FOR 2019 BACH </a:t>
            </a:r>
            <a:r>
              <a:rPr lang="zh-CN" alt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：</a:t>
            </a:r>
            <a:r>
              <a:rPr lang="en-US" altLang="zh-CN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111111birthday1111</a:t>
            </a:r>
            <a:endParaRPr lang="en-US" altLang="zh-CN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Birthday form example 19990911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If you see this page, that means you need to go your advisor to register it, but you have to pay the tuition before register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18130" y="1737360"/>
            <a:ext cx="7425732" cy="40227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8" y="385281"/>
            <a:ext cx="12192000" cy="5857574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88132" y="1324562"/>
            <a:ext cx="3545634" cy="1688841"/>
          </a:xfrm>
        </p:spPr>
        <p:txBody>
          <a:bodyPr anchor="t">
            <a:normAutofit/>
          </a:bodyPr>
          <a:lstStyle/>
          <a:p>
            <a:r>
              <a:rPr lang="en-US" altLang="zh-CN" sz="1400" b="1" dirty="0" smtClean="0">
                <a:latin typeface="+mn-ea"/>
                <a:ea typeface="+mn-ea"/>
              </a:rPr>
              <a:t>course </a:t>
            </a:r>
            <a:r>
              <a:rPr lang="en-US" altLang="zh-CN" sz="1400" b="1" dirty="0">
                <a:latin typeface="+mn-ea"/>
                <a:ea typeface="+mn-ea"/>
              </a:rPr>
              <a:t>schedules</a:t>
            </a:r>
            <a:br>
              <a:rPr lang="en-US" altLang="zh-CN" sz="1400" b="1" dirty="0">
                <a:latin typeface="+mn-ea"/>
                <a:ea typeface="+mn-ea"/>
              </a:rPr>
            </a:br>
            <a:br>
              <a:rPr lang="en-US" altLang="zh-CN" sz="1200" b="1" dirty="0">
                <a:latin typeface="+mn-ea"/>
                <a:ea typeface="+mn-ea"/>
              </a:rPr>
            </a:br>
            <a:r>
              <a:rPr lang="en-US" altLang="zh-CN" sz="1200" b="1" dirty="0" smtClean="0">
                <a:latin typeface="+mn-ea"/>
                <a:ea typeface="+mn-ea"/>
              </a:rPr>
              <a:t>exam </a:t>
            </a:r>
            <a:r>
              <a:rPr lang="en-US" altLang="zh-CN" sz="1400" b="1" dirty="0" smtClean="0">
                <a:latin typeface="+mn-ea"/>
                <a:ea typeface="+mn-ea"/>
              </a:rPr>
              <a:t>results</a:t>
            </a:r>
            <a:endParaRPr lang="zh-CN" altLang="en-US" sz="1200" dirty="0">
              <a:latin typeface="+mn-ea"/>
              <a:ea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4954555" y="1483567"/>
            <a:ext cx="4478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749282" y="1866122"/>
            <a:ext cx="6531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03429"/>
            <a:ext cx="12192000" cy="585114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33665" y="1259633"/>
            <a:ext cx="3293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The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academic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year    semester</a:t>
            </a:r>
            <a:endParaRPr lang="zh-CN" altLang="en-US" sz="1600" b="1" dirty="0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5831633" y="1530220"/>
            <a:ext cx="0" cy="223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581331" y="1530220"/>
            <a:ext cx="0" cy="223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82706"/>
            <a:ext cx="12192000" cy="589258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562670" y="1129004"/>
            <a:ext cx="3956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The</a:t>
            </a:r>
            <a:r>
              <a:rPr lang="zh-CN" altLang="en-US" sz="1400" b="1" dirty="0"/>
              <a:t> </a:t>
            </a:r>
            <a:r>
              <a:rPr lang="en-US" altLang="zh-CN" sz="1400" b="1" dirty="0"/>
              <a:t>academic</a:t>
            </a:r>
            <a:r>
              <a:rPr lang="zh-CN" altLang="en-US" sz="1400" b="1" dirty="0"/>
              <a:t> </a:t>
            </a:r>
            <a:r>
              <a:rPr lang="en-US" altLang="zh-CN" sz="1400" b="1" dirty="0"/>
              <a:t>year    semester</a:t>
            </a:r>
            <a:endParaRPr lang="zh-CN" altLang="en-US" sz="1400" b="1" dirty="0"/>
          </a:p>
          <a:p>
            <a:endParaRPr lang="zh-CN" altLang="en-US" dirty="0"/>
          </a:p>
        </p:txBody>
      </p:sp>
      <p:cxnSp>
        <p:nvCxnSpPr>
          <p:cNvPr id="9" name="直接箭头连接符 8"/>
          <p:cNvCxnSpPr/>
          <p:nvPr/>
        </p:nvCxnSpPr>
        <p:spPr>
          <a:xfrm>
            <a:off x="5318449" y="1421391"/>
            <a:ext cx="0" cy="220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6652727" y="1421391"/>
            <a:ext cx="0" cy="220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50098" y="2258008"/>
            <a:ext cx="461665" cy="23419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 dirty="0"/>
              <a:t>By the semester</a:t>
            </a:r>
            <a:endParaRPr lang="zh-CN" altLang="en-US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968351" y="2258008"/>
            <a:ext cx="461665" cy="23419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 dirty="0"/>
              <a:t>By the academic year</a:t>
            </a:r>
            <a:endParaRPr lang="zh-CN" altLang="en-US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4296947" y="2258008"/>
            <a:ext cx="461665" cy="182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 dirty="0"/>
              <a:t>Print the results</a:t>
            </a:r>
            <a:endParaRPr lang="zh-CN" altLang="en-US" b="1" dirty="0"/>
          </a:p>
        </p:txBody>
      </p:sp>
      <p:cxnSp>
        <p:nvCxnSpPr>
          <p:cNvPr id="18" name="直接箭头连接符 17"/>
          <p:cNvCxnSpPr>
            <a:stCxn id="14" idx="0"/>
          </p:cNvCxnSpPr>
          <p:nvPr/>
        </p:nvCxnSpPr>
        <p:spPr>
          <a:xfrm flipH="1" flipV="1">
            <a:off x="569167" y="1931438"/>
            <a:ext cx="11764" cy="326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16" idx="0"/>
          </p:cNvCxnSpPr>
          <p:nvPr/>
        </p:nvCxnSpPr>
        <p:spPr>
          <a:xfrm flipV="1">
            <a:off x="4527780" y="2006082"/>
            <a:ext cx="0" cy="251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15" idx="0"/>
          </p:cNvCxnSpPr>
          <p:nvPr/>
        </p:nvCxnSpPr>
        <p:spPr>
          <a:xfrm flipV="1">
            <a:off x="1199184" y="1931438"/>
            <a:ext cx="25558" cy="326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2117033" y="2258008"/>
            <a:ext cx="461665" cy="29204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 dirty="0"/>
              <a:t>All results you have gained</a:t>
            </a:r>
            <a:endParaRPr lang="zh-CN" altLang="en-US" b="1" dirty="0"/>
          </a:p>
        </p:txBody>
      </p:sp>
      <p:cxnSp>
        <p:nvCxnSpPr>
          <p:cNvPr id="27" name="直接箭头连接符 26"/>
          <p:cNvCxnSpPr>
            <a:stCxn id="25" idx="0"/>
          </p:cNvCxnSpPr>
          <p:nvPr/>
        </p:nvCxnSpPr>
        <p:spPr>
          <a:xfrm flipH="1" flipV="1">
            <a:off x="2341984" y="1931438"/>
            <a:ext cx="5882" cy="326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016" y="0"/>
            <a:ext cx="3198031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2635" y="251926"/>
            <a:ext cx="3615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Method 2:via the </a:t>
            </a:r>
            <a:r>
              <a:rPr lang="en-US" altLang="zh-CN" sz="2400" b="1" dirty="0" err="1"/>
              <a:t>wechat</a:t>
            </a:r>
            <a:r>
              <a:rPr lang="en-US" altLang="zh-CN" sz="2400" b="1" dirty="0"/>
              <a:t> app</a:t>
            </a:r>
            <a:r>
              <a:rPr lang="zh-CN" altLang="en-US" sz="2400" b="1" dirty="0"/>
              <a:t>（南邮小程序 ）</a:t>
            </a:r>
            <a:endParaRPr lang="zh-CN" altLang="en-US" sz="24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1940767" y="2987255"/>
            <a:ext cx="3111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User’s ID(your </a:t>
            </a:r>
            <a:r>
              <a:rPr lang="en-US" altLang="zh-CN" sz="1200" b="1" dirty="0" smtClean="0"/>
              <a:t>phone </a:t>
            </a:r>
            <a:r>
              <a:rPr lang="en-US" altLang="zh-CN" sz="1200" b="1" dirty="0"/>
              <a:t>number connected)</a:t>
            </a:r>
            <a:endParaRPr lang="en-US" altLang="zh-CN" sz="1200" b="1" dirty="0"/>
          </a:p>
          <a:p>
            <a:endParaRPr lang="en-US" altLang="zh-CN" sz="1200" b="1" dirty="0"/>
          </a:p>
          <a:p>
            <a:r>
              <a:rPr lang="en-US" altLang="zh-CN" sz="1200" b="1" dirty="0"/>
              <a:t>                                           </a:t>
            </a:r>
            <a:r>
              <a:rPr lang="en-US" altLang="zh-CN" sz="1200" b="1" dirty="0" smtClean="0"/>
              <a:t>Password</a:t>
            </a:r>
            <a:r>
              <a:rPr lang="zh-CN" altLang="en-US" sz="1200" b="1" dirty="0" smtClean="0"/>
              <a:t>（</a:t>
            </a:r>
            <a:r>
              <a:rPr lang="en-US" altLang="zh-CN" sz="1200" b="1" dirty="0" smtClean="0"/>
              <a:t>you set by yourself</a:t>
            </a:r>
            <a:r>
              <a:rPr lang="zh-CN" altLang="en-US" sz="1200" b="1" dirty="0" smtClean="0"/>
              <a:t>）</a:t>
            </a:r>
            <a:endParaRPr lang="zh-CN" altLang="en-US" sz="12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3573623" y="4945224"/>
            <a:ext cx="3317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Register : you need to connect your school ID with your </a:t>
            </a:r>
            <a:r>
              <a:rPr lang="en-US" altLang="zh-CN" dirty="0" smtClean="0"/>
              <a:t>phone number </a:t>
            </a:r>
            <a:r>
              <a:rPr lang="en-US" altLang="zh-CN" dirty="0"/>
              <a:t>to login</a:t>
            </a:r>
            <a:endParaRPr lang="zh-CN" altLang="en-US" dirty="0"/>
          </a:p>
        </p:txBody>
      </p:sp>
      <p:cxnSp>
        <p:nvCxnSpPr>
          <p:cNvPr id="4" name="直接箭头连接符 3"/>
          <p:cNvCxnSpPr/>
          <p:nvPr/>
        </p:nvCxnSpPr>
        <p:spPr>
          <a:xfrm flipV="1">
            <a:off x="4245429" y="4739951"/>
            <a:ext cx="1017036" cy="298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984" y="0"/>
            <a:ext cx="3198031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52123" y="886408"/>
            <a:ext cx="3542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schedules    </a:t>
            </a:r>
            <a:r>
              <a:rPr lang="en-US" altLang="zh-CN" b="1" dirty="0">
                <a:latin typeface="+mn-ea"/>
              </a:rPr>
              <a:t>results the query</a:t>
            </a:r>
            <a:endParaRPr lang="zh-CN" altLang="en-US" b="1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4823927" y="1156996"/>
            <a:ext cx="0" cy="223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>
            <a:off x="5887616" y="1156996"/>
            <a:ext cx="410547" cy="335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531" y="0"/>
            <a:ext cx="3198031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33870" y="727788"/>
            <a:ext cx="28365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to change the semester</a:t>
            </a:r>
            <a:endParaRPr lang="en-US" altLang="zh-CN" sz="1600" b="1" dirty="0"/>
          </a:p>
          <a:p>
            <a:endParaRPr lang="en-US" altLang="zh-CN" sz="800" b="1" dirty="0"/>
          </a:p>
          <a:p>
            <a:r>
              <a:rPr lang="en-US" altLang="zh-CN" sz="1600" b="1" dirty="0"/>
              <a:t>to change the week</a:t>
            </a:r>
            <a:endParaRPr lang="en-US" altLang="zh-CN" sz="1600" b="1" dirty="0"/>
          </a:p>
          <a:p>
            <a:endParaRPr lang="en-US" altLang="zh-CN" sz="800" b="1" dirty="0"/>
          </a:p>
          <a:p>
            <a:r>
              <a:rPr lang="en-US" altLang="zh-CN" sz="1600" b="1" dirty="0"/>
              <a:t>to change the pattern</a:t>
            </a:r>
            <a:endParaRPr lang="en-US" altLang="zh-CN" sz="1600" b="1" dirty="0"/>
          </a:p>
          <a:p>
            <a:endParaRPr lang="en-US" altLang="zh-CN" sz="800" b="1" dirty="0"/>
          </a:p>
          <a:p>
            <a:r>
              <a:rPr lang="en-US" altLang="zh-CN" sz="1600" b="1" dirty="0"/>
              <a:t>to change  the style</a:t>
            </a:r>
            <a:endParaRPr lang="zh-CN" altLang="en-US" sz="1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1023</Words>
  <Application>WPS 演示</Application>
  <PresentationFormat>宽屏</PresentationFormat>
  <Paragraphs>53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Calibri Light</vt:lpstr>
      <vt:lpstr>微软雅黑</vt:lpstr>
      <vt:lpstr>Arial Unicode MS</vt:lpstr>
      <vt:lpstr>回顾</vt:lpstr>
      <vt:lpstr>3 WAYS TO CHECK  EXAM RESULTS</vt:lpstr>
      <vt:lpstr>User’s ID  Password  Verification code </vt:lpstr>
      <vt:lpstr>If you see this page, that means you need to go your advisor to register it, but you have to pay the tuition before register</vt:lpstr>
      <vt:lpstr>course schedules  exam results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Method 3 go to automatic machine and check it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User’s ID  Password  Verification code </dc:title>
  <dc:creator>许 杰</dc:creator>
  <cp:lastModifiedBy>Qing</cp:lastModifiedBy>
  <cp:revision>17</cp:revision>
  <dcterms:created xsi:type="dcterms:W3CDTF">2019-12-23T06:32:00Z</dcterms:created>
  <dcterms:modified xsi:type="dcterms:W3CDTF">2025-02-14T10:38:48Z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20DE09DAF2824D769F816EA64F69FFA1_12</vt:lpwstr>
  </property>
  <property fmtid="{D5CDD505-2E9C-101B-9397-08002B2CF9AE}" pid="3" name="KSOProductBuildVer">
    <vt:lpwstr>2052-12.1.0.19770</vt:lpwstr>
  </property>
</Properties>
</file>